
<file path=[Content_Types].xml><?xml version="1.0" encoding="utf-8"?>
<Types xmlns="http://schemas.openxmlformats.org/package/2006/content-types"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2" r:id="rId2"/>
    <p:sldId id="256" r:id="rId3"/>
    <p:sldId id="264" r:id="rId4"/>
    <p:sldId id="263" r:id="rId5"/>
    <p:sldId id="266" r:id="rId6"/>
    <p:sldId id="267" r:id="rId7"/>
    <p:sldId id="268" r:id="rId8"/>
    <p:sldId id="269" r:id="rId9"/>
    <p:sldId id="265" r:id="rId10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63" autoAdjust="0"/>
    <p:restoredTop sz="94613"/>
  </p:normalViewPr>
  <p:slideViewPr>
    <p:cSldViewPr snapToGrid="0" snapToObjects="1">
      <p:cViewPr varScale="1">
        <p:scale>
          <a:sx n="121" d="100"/>
          <a:sy n="121" d="100"/>
        </p:scale>
        <p:origin x="40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258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note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ashboard of a car">
            <a:extLst>
              <a:ext uri="{FF2B5EF4-FFF2-40B4-BE49-F238E27FC236}">
                <a16:creationId xmlns:a16="http://schemas.microsoft.com/office/drawing/2014/main" id="{84406888-67F3-4EF0-8D7B-41FCCDDB29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9559F7-54CB-44D2-B5BF-C6299ED10B3B}"/>
              </a:ext>
            </a:extLst>
          </p:cNvPr>
          <p:cNvSpPr txBox="1"/>
          <p:nvPr/>
        </p:nvSpPr>
        <p:spPr>
          <a:xfrm>
            <a:off x="1295400" y="166858"/>
            <a:ext cx="6858000" cy="82379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Autonomous Car</a:t>
            </a: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2F9E43-837F-4BA7-B93A-406033CD0745}"/>
              </a:ext>
            </a:extLst>
          </p:cNvPr>
          <p:cNvSpPr txBox="1"/>
          <p:nvPr/>
        </p:nvSpPr>
        <p:spPr>
          <a:xfrm>
            <a:off x="-863580" y="4209154"/>
            <a:ext cx="3454380" cy="948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6200" b="1" dirty="0">
                <a:solidFill>
                  <a:schemeClr val="accent6">
                    <a:lumMod val="75000"/>
                  </a:schemeClr>
                </a:solidFill>
              </a:rPr>
              <a:t>Presented by: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500" dirty="0">
                <a:solidFill>
                  <a:srgbClr val="FFFFFF"/>
                </a:solidFill>
              </a:rPr>
              <a:t>	</a:t>
            </a:r>
            <a:r>
              <a:rPr lang="en-US" sz="4900" b="1" i="1" dirty="0">
                <a:solidFill>
                  <a:srgbClr val="FFFFFF"/>
                </a:solidFill>
              </a:rPr>
              <a:t>Ali Saber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4900" b="1" i="1" dirty="0">
                <a:solidFill>
                  <a:srgbClr val="FFFFFF"/>
                </a:solidFill>
              </a:rPr>
              <a:t>	Youssry Atef</a:t>
            </a:r>
          </a:p>
        </p:txBody>
      </p:sp>
    </p:spTree>
    <p:extLst>
      <p:ext uri="{BB962C8B-B14F-4D97-AF65-F5344CB8AC3E}">
        <p14:creationId xmlns:p14="http://schemas.microsoft.com/office/powerpoint/2010/main" val="315271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0677e5bb-6858-4212-b7d8-deb449fc6ab0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5000">
              <a:srgbClr val="002060"/>
            </a:gs>
            <a:gs pos="100000">
              <a:schemeClr val="bg1"/>
            </a:gs>
            <a:gs pos="95000">
              <a:schemeClr val="accent1">
                <a:lumMod val="7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662729-9032-4292-A1AB-F93DCF3DD8C2}"/>
              </a:ext>
            </a:extLst>
          </p:cNvPr>
          <p:cNvSpPr txBox="1"/>
          <p:nvPr/>
        </p:nvSpPr>
        <p:spPr>
          <a:xfrm>
            <a:off x="1596571" y="-74673"/>
            <a:ext cx="5950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How does each device work?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119FA88-0D69-4BF1-90DF-31879778603C}"/>
              </a:ext>
            </a:extLst>
          </p:cNvPr>
          <p:cNvSpPr/>
          <p:nvPr/>
        </p:nvSpPr>
        <p:spPr>
          <a:xfrm>
            <a:off x="3715657" y="510102"/>
            <a:ext cx="1872343" cy="88537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Car</a:t>
            </a:r>
            <a:endParaRPr lang="en-US" b="1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BF1A396-0B28-4640-9F05-ED08A8001A5D}"/>
              </a:ext>
            </a:extLst>
          </p:cNvPr>
          <p:cNvSpPr/>
          <p:nvPr/>
        </p:nvSpPr>
        <p:spPr>
          <a:xfrm>
            <a:off x="7003144" y="3526972"/>
            <a:ext cx="2075543" cy="645885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Driver written in HAL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8D99717-3807-4C2A-B5E9-2762C3C61E13}"/>
              </a:ext>
            </a:extLst>
          </p:cNvPr>
          <p:cNvSpPr/>
          <p:nvPr/>
        </p:nvSpPr>
        <p:spPr>
          <a:xfrm>
            <a:off x="4891315" y="3526973"/>
            <a:ext cx="1872343" cy="66374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 1 </a:t>
            </a:r>
          </a:p>
          <a:p>
            <a:pPr algn="ctr"/>
            <a:r>
              <a:rPr lang="en-US" dirty="0"/>
              <a:t>(Input Capture)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00834C2-F24F-4045-B920-896168FB4D9A}"/>
              </a:ext>
            </a:extLst>
          </p:cNvPr>
          <p:cNvSpPr/>
          <p:nvPr/>
        </p:nvSpPr>
        <p:spPr>
          <a:xfrm>
            <a:off x="232229" y="3526972"/>
            <a:ext cx="1959437" cy="66374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DIO (relay)</a:t>
            </a:r>
          </a:p>
          <a:p>
            <a:pPr algn="ctr"/>
            <a:r>
              <a:rPr lang="en-US" sz="1400" dirty="0"/>
              <a:t>“H-bridge corrupted”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3193639-4A5C-4383-BDB6-487BF9D04FC6}"/>
              </a:ext>
            </a:extLst>
          </p:cNvPr>
          <p:cNvCxnSpPr>
            <a:cxnSpLocks/>
            <a:stCxn id="7" idx="1"/>
            <a:endCxn id="11" idx="0"/>
          </p:cNvCxnSpPr>
          <p:nvPr/>
        </p:nvCxnSpPr>
        <p:spPr>
          <a:xfrm flipH="1">
            <a:off x="1211948" y="952788"/>
            <a:ext cx="2503709" cy="2574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A60E975-5589-4043-8DDC-0566649D2483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548743" y="1395473"/>
            <a:ext cx="1103086" cy="2131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67B4808-9921-40D5-AC44-BF4BEE18F4E0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4651829" y="1395473"/>
            <a:ext cx="1175658" cy="2131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8B16E0B-570B-4526-86F9-B034C983A0E1}"/>
              </a:ext>
            </a:extLst>
          </p:cNvPr>
          <p:cNvCxnSpPr>
            <a:cxnSpLocks/>
            <a:stCxn id="7" idx="3"/>
            <a:endCxn id="8" idx="0"/>
          </p:cNvCxnSpPr>
          <p:nvPr/>
        </p:nvCxnSpPr>
        <p:spPr>
          <a:xfrm>
            <a:off x="5588000" y="952788"/>
            <a:ext cx="2452916" cy="2574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E242528-7C30-48F9-A360-FE68F556AB5E}"/>
              </a:ext>
            </a:extLst>
          </p:cNvPr>
          <p:cNvSpPr/>
          <p:nvPr/>
        </p:nvSpPr>
        <p:spPr>
          <a:xfrm>
            <a:off x="1558473" y="1907102"/>
            <a:ext cx="1465943" cy="522514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DC motor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14EAB23-9832-4D14-B54B-75263F267649}"/>
              </a:ext>
            </a:extLst>
          </p:cNvPr>
          <p:cNvSpPr/>
          <p:nvPr/>
        </p:nvSpPr>
        <p:spPr>
          <a:xfrm>
            <a:off x="3200405" y="1908629"/>
            <a:ext cx="1538511" cy="522514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Servo motor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B990667-EBC8-438E-B5E7-F433BB2296E8}"/>
              </a:ext>
            </a:extLst>
          </p:cNvPr>
          <p:cNvSpPr/>
          <p:nvPr/>
        </p:nvSpPr>
        <p:spPr>
          <a:xfrm>
            <a:off x="4829628" y="1908629"/>
            <a:ext cx="1291769" cy="522514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Ultrasonic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01E80AA-825A-45EF-8A6B-7745C0BDB7F2}"/>
              </a:ext>
            </a:extLst>
          </p:cNvPr>
          <p:cNvSpPr/>
          <p:nvPr/>
        </p:nvSpPr>
        <p:spPr>
          <a:xfrm>
            <a:off x="6291943" y="1908629"/>
            <a:ext cx="1487714" cy="522514"/>
          </a:xfrm>
          <a:prstGeom prst="round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LCD screen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3AB91453-739B-4F41-BAE3-21D25B42CF64}"/>
              </a:ext>
            </a:extLst>
          </p:cNvPr>
          <p:cNvSpPr/>
          <p:nvPr/>
        </p:nvSpPr>
        <p:spPr>
          <a:xfrm>
            <a:off x="2485576" y="3526972"/>
            <a:ext cx="1872343" cy="645885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Timer 2</a:t>
            </a:r>
          </a:p>
        </p:txBody>
      </p:sp>
    </p:spTree>
    <p:extLst>
      <p:ext uri="{BB962C8B-B14F-4D97-AF65-F5344CB8AC3E}">
        <p14:creationId xmlns:p14="http://schemas.microsoft.com/office/powerpoint/2010/main" val="297460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000">
              <a:srgbClr val="002060"/>
            </a:gs>
            <a:gs pos="0">
              <a:schemeClr val="tx1"/>
            </a:gs>
            <a:gs pos="97000">
              <a:schemeClr val="accent1">
                <a:lumMod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3" descr="White arrows going to the red target">
            <a:extLst>
              <a:ext uri="{FF2B5EF4-FFF2-40B4-BE49-F238E27FC236}">
                <a16:creationId xmlns:a16="http://schemas.microsoft.com/office/drawing/2014/main" id="{C4766860-9F70-40D3-8712-A30A279F0F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15731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12" name="Rectangle 7">
            <a:extLst>
              <a:ext uri="{FF2B5EF4-FFF2-40B4-BE49-F238E27FC236}">
                <a16:creationId xmlns:a16="http://schemas.microsoft.com/office/drawing/2014/main" id="{D38A241E-0395-41E5-8607-BAA2799A4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3669030"/>
            <a:ext cx="9143998" cy="1474470"/>
          </a:xfrm>
          <a:prstGeom prst="rect">
            <a:avLst/>
          </a:prstGeom>
          <a:solidFill>
            <a:schemeClr val="bg1">
              <a:alpha val="7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5CD29D-DE55-4BA4-B520-9ACE874C73C9}"/>
              </a:ext>
            </a:extLst>
          </p:cNvPr>
          <p:cNvSpPr txBox="1"/>
          <p:nvPr/>
        </p:nvSpPr>
        <p:spPr>
          <a:xfrm>
            <a:off x="726948" y="3865626"/>
            <a:ext cx="5229903" cy="946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E352288-84AD-4CA8-BCD5-76C29D34E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103620" y="3993799"/>
            <a:ext cx="0" cy="6858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1BB4F3A3-A8E3-484E-A7F4-2A7915E4A063}"/>
              </a:ext>
            </a:extLst>
          </p:cNvPr>
          <p:cNvSpPr/>
          <p:nvPr/>
        </p:nvSpPr>
        <p:spPr>
          <a:xfrm>
            <a:off x="20" y="3669030"/>
            <a:ext cx="9144002" cy="1474470"/>
          </a:xfrm>
          <a:prstGeom prst="rect">
            <a:avLst/>
          </a:prstGeom>
          <a:gradFill>
            <a:gsLst>
              <a:gs pos="27000">
                <a:srgbClr val="002060"/>
              </a:gs>
              <a:gs pos="0">
                <a:schemeClr val="tx1"/>
              </a:gs>
              <a:gs pos="12000">
                <a:schemeClr val="accent1">
                  <a:lumMod val="70000"/>
                </a:schemeClr>
              </a:gs>
            </a:gsLst>
            <a:lin ang="27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Flowchart Explanation </a:t>
            </a:r>
          </a:p>
        </p:txBody>
      </p:sp>
    </p:spTree>
    <p:extLst>
      <p:ext uri="{BB962C8B-B14F-4D97-AF65-F5344CB8AC3E}">
        <p14:creationId xmlns:p14="http://schemas.microsoft.com/office/powerpoint/2010/main" val="15625673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CF6D09-4DBD-4425-B4B6-4312E7B2A21F}"/>
              </a:ext>
            </a:extLst>
          </p:cNvPr>
          <p:cNvSpPr txBox="1"/>
          <p:nvPr/>
        </p:nvSpPr>
        <p:spPr>
          <a:xfrm>
            <a:off x="805543" y="59008"/>
            <a:ext cx="7765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Servo –Ultrasonic –LCD (Process)</a:t>
            </a:r>
          </a:p>
        </p:txBody>
      </p:sp>
      <p:pic>
        <p:nvPicPr>
          <p:cNvPr id="3" name="WhatsApp Video 2022-02-14 at 6.11.17 PM">
            <a:hlinkClick r:id="" action="ppaction://media"/>
            <a:extLst>
              <a:ext uri="{FF2B5EF4-FFF2-40B4-BE49-F238E27FC236}">
                <a16:creationId xmlns:a16="http://schemas.microsoft.com/office/drawing/2014/main" id="{8188B6CD-A7F9-4560-A879-94E4FC25E8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41433"/>
            <a:ext cx="9144000" cy="462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99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000">
              <a:srgbClr val="002060"/>
            </a:gs>
            <a:gs pos="100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99509E-CDDC-4332-A2F5-44CC534ED48A}"/>
              </a:ext>
            </a:extLst>
          </p:cNvPr>
          <p:cNvSpPr txBox="1"/>
          <p:nvPr/>
        </p:nvSpPr>
        <p:spPr>
          <a:xfrm>
            <a:off x="1050132" y="197994"/>
            <a:ext cx="7390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PCB not conforming to specifications as shown in the video &amp; high noise that leads to turning on led without touching it.</a:t>
            </a:r>
          </a:p>
        </p:txBody>
      </p:sp>
      <p:pic>
        <p:nvPicPr>
          <p:cNvPr id="3" name="LEB">
            <a:hlinkClick r:id="" action="ppaction://media"/>
            <a:extLst>
              <a:ext uri="{FF2B5EF4-FFF2-40B4-BE49-F238E27FC236}">
                <a16:creationId xmlns:a16="http://schemas.microsoft.com/office/drawing/2014/main" id="{B69BCC4D-4304-479A-A4C5-CDA09A17AA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86122" y="978694"/>
            <a:ext cx="5921527" cy="4044988"/>
          </a:xfrm>
          <a:prstGeom prst="rect">
            <a:avLst/>
          </a:prstGeom>
          <a:ln w="76200">
            <a:solidFill>
              <a:schemeClr val="bg1"/>
            </a:solidFill>
            <a:prstDash val="lgDashDotDot"/>
          </a:ln>
        </p:spPr>
      </p:pic>
    </p:spTree>
    <p:extLst>
      <p:ext uri="{BB962C8B-B14F-4D97-AF65-F5344CB8AC3E}">
        <p14:creationId xmlns:p14="http://schemas.microsoft.com/office/powerpoint/2010/main" val="1071133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6000">
              <a:srgbClr val="002060"/>
            </a:gs>
            <a:gs pos="100000">
              <a:schemeClr val="accent1">
                <a:lumMod val="89000"/>
              </a:schemeClr>
            </a:gs>
            <a:gs pos="1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67AC69-1DB8-4407-8861-49BF7F986337}"/>
              </a:ext>
            </a:extLst>
          </p:cNvPr>
          <p:cNvSpPr txBox="1"/>
          <p:nvPr/>
        </p:nvSpPr>
        <p:spPr>
          <a:xfrm>
            <a:off x="257175" y="121444"/>
            <a:ext cx="856535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b="1" dirty="0">
                <a:solidFill>
                  <a:schemeClr val="bg1"/>
                </a:solidFill>
              </a:rPr>
              <a:t>H-bridge was working as shown in the video below &amp; one time it  burned</a:t>
            </a:r>
          </a:p>
        </p:txBody>
      </p:sp>
      <p:pic>
        <p:nvPicPr>
          <p:cNvPr id="3" name="car">
            <a:hlinkClick r:id="" action="ppaction://media"/>
            <a:extLst>
              <a:ext uri="{FF2B5EF4-FFF2-40B4-BE49-F238E27FC236}">
                <a16:creationId xmlns:a16="http://schemas.microsoft.com/office/drawing/2014/main" id="{04C99453-75AC-4BC9-8F57-EF35F5E394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4481" y="1171575"/>
            <a:ext cx="5715000" cy="3071813"/>
          </a:xfrm>
          <a:prstGeom prst="rect">
            <a:avLst/>
          </a:prstGeom>
          <a:ln w="76200">
            <a:solidFill>
              <a:schemeClr val="bg1"/>
            </a:solidFill>
            <a:prstDash val="lgDashDot"/>
          </a:ln>
        </p:spPr>
      </p:pic>
    </p:spTree>
    <p:extLst>
      <p:ext uri="{BB962C8B-B14F-4D97-AF65-F5344CB8AC3E}">
        <p14:creationId xmlns:p14="http://schemas.microsoft.com/office/powerpoint/2010/main" val="4103176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6000">
              <a:srgbClr val="002060"/>
            </a:gs>
            <a:gs pos="100000">
              <a:schemeClr val="accent1">
                <a:lumMod val="89000"/>
              </a:schemeClr>
            </a:gs>
            <a:gs pos="100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ast">
            <a:hlinkClick r:id="" action="ppaction://media"/>
            <a:extLst>
              <a:ext uri="{FF2B5EF4-FFF2-40B4-BE49-F238E27FC236}">
                <a16:creationId xmlns:a16="http://schemas.microsoft.com/office/drawing/2014/main" id="{B1B646FC-428C-4F92-810C-26D2336A26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1379" y="1248628"/>
            <a:ext cx="7735529" cy="37615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103A0E-B2CD-4BE0-B78B-5915A9AEC4E2}"/>
              </a:ext>
            </a:extLst>
          </p:cNvPr>
          <p:cNvSpPr txBox="1"/>
          <p:nvPr/>
        </p:nvSpPr>
        <p:spPr>
          <a:xfrm>
            <a:off x="636927" y="96644"/>
            <a:ext cx="81476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Project absorbs more power because we only have 2 dc motors, so we will use external batteries. All this information is shown in the videos after a very deep effort. In addition, many of the information was not in the diploma </a:t>
            </a:r>
          </a:p>
        </p:txBody>
      </p:sp>
    </p:spTree>
    <p:extLst>
      <p:ext uri="{BB962C8B-B14F-4D97-AF65-F5344CB8AC3E}">
        <p14:creationId xmlns:p14="http://schemas.microsoft.com/office/powerpoint/2010/main" val="3957218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0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A4E37431-20F0-4DD6-84A9-ED2B644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AE98B72-66C6-4AB4-AF0D-BA830DE86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78886" y="479460"/>
            <a:ext cx="5143500" cy="418458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07EAFC6-733F-403D-BB4D-05A3A2874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294905" y="296405"/>
            <a:ext cx="4759657" cy="41820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7A36730-4CB0-4F61-AD11-A44C97658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146680" y="2114225"/>
            <a:ext cx="1876484" cy="418206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69C79E1-F916-4929-A4F3-DE763D4B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18752" y="639595"/>
            <a:ext cx="5143501" cy="386430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67334AB-16BD-4EC7-8C6B-4B517160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614065" y="846373"/>
            <a:ext cx="3238727" cy="3238727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BD48BB-E1C2-4656-A98B-78F64A2F28AD}"/>
              </a:ext>
            </a:extLst>
          </p:cNvPr>
          <p:cNvSpPr txBox="1"/>
          <p:nvPr/>
        </p:nvSpPr>
        <p:spPr>
          <a:xfrm>
            <a:off x="495031" y="668739"/>
            <a:ext cx="3309016" cy="22730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31" name="Graphic 30" descr="Handshake">
            <a:extLst>
              <a:ext uri="{FF2B5EF4-FFF2-40B4-BE49-F238E27FC236}">
                <a16:creationId xmlns:a16="http://schemas.microsoft.com/office/drawing/2014/main" id="{A939255C-194D-4115-915D-056002AE4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0" y="451961"/>
            <a:ext cx="420624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6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143</Words>
  <Application>Microsoft Office PowerPoint</Application>
  <PresentationFormat>On-screen Show (16:9)</PresentationFormat>
  <Paragraphs>24</Paragraphs>
  <Slides>9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YOUSSRY MOKHTAR</cp:lastModifiedBy>
  <cp:revision>6</cp:revision>
  <dcterms:created xsi:type="dcterms:W3CDTF">2022-02-14T13:20:20Z</dcterms:created>
  <dcterms:modified xsi:type="dcterms:W3CDTF">2022-02-15T00:58:52Z</dcterms:modified>
</cp:coreProperties>
</file>